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9895"/>
    <a:srgbClr val="488192"/>
    <a:srgbClr val="D8B7B0"/>
    <a:srgbClr val="E2BAB8"/>
    <a:srgbClr val="89ACB6"/>
    <a:srgbClr val="F2F2F2"/>
    <a:srgbClr val="649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4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1311</TotalTime>
  <Words>987</Words>
  <Application>Microsoft Office PowerPoint</Application>
  <PresentationFormat>宽屏</PresentationFormat>
  <Paragraphs>114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等线</vt:lpstr>
      <vt:lpstr>黑体</vt:lpstr>
      <vt:lpstr>华文琥珀</vt:lpstr>
      <vt:lpstr>华文中宋</vt:lpstr>
      <vt:lpstr>思源宋体 CN</vt:lpstr>
      <vt:lpstr>思源宋体 CN Heavy</vt:lpstr>
      <vt:lpstr>印品黑体</vt:lpstr>
      <vt:lpstr>字魂58号-创中黑</vt:lpstr>
      <vt:lpstr>Arial</vt:lpstr>
      <vt:lpstr>Wingdings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pts</dc:creator>
  <cp:lastModifiedBy>杨 晓汝</cp:lastModifiedBy>
  <cp:revision>107</cp:revision>
  <dcterms:created xsi:type="dcterms:W3CDTF">2021-01-07T06:41:39Z</dcterms:created>
  <dcterms:modified xsi:type="dcterms:W3CDTF">2022-11-15T06:29:19Z</dcterms:modified>
</cp:coreProperties>
</file>